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0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870" y="3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87FA4D-B094-470E-E5D2-D725D1F54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302" y="1342449"/>
            <a:ext cx="7553551" cy="4698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25464</TotalTime>
  <Words>2040</Words>
  <Application>Microsoft Office PowerPoint</Application>
  <PresentationFormat>Widescreen</PresentationFormat>
  <Paragraphs>271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95</cp:revision>
  <dcterms:created xsi:type="dcterms:W3CDTF">2023-12-11T01:29:04Z</dcterms:created>
  <dcterms:modified xsi:type="dcterms:W3CDTF">2024-09-30T13:02:33Z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